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00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4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65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05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83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99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25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81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2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8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20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92DCD-DF66-43C8-A9AC-41AA34C07CE0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A400D-1392-4E8F-9FCD-0FCB1A28F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14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731" y="1122363"/>
            <a:ext cx="8828116" cy="549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124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Троцан Вікторія Вікторівна</dc:creator>
  <cp:lastModifiedBy>Троцан Вікторія Вікторівна</cp:lastModifiedBy>
  <cp:revision>1</cp:revision>
  <dcterms:created xsi:type="dcterms:W3CDTF">2023-01-31T15:25:31Z</dcterms:created>
  <dcterms:modified xsi:type="dcterms:W3CDTF">2023-01-31T15:26:08Z</dcterms:modified>
</cp:coreProperties>
</file>